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92" r:id="rId3"/>
    <p:sldId id="263" r:id="rId4"/>
    <p:sldId id="268" r:id="rId5"/>
    <p:sldId id="267" r:id="rId6"/>
    <p:sldId id="293" r:id="rId7"/>
    <p:sldId id="266" r:id="rId8"/>
    <p:sldId id="270" r:id="rId9"/>
    <p:sldId id="271" r:id="rId10"/>
    <p:sldId id="260" r:id="rId11"/>
    <p:sldId id="261" r:id="rId12"/>
    <p:sldId id="290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300" r:id="rId21"/>
    <p:sldId id="301" r:id="rId22"/>
    <p:sldId id="285" r:id="rId23"/>
    <p:sldId id="286" r:id="rId24"/>
    <p:sldId id="287" r:id="rId25"/>
    <p:sldId id="294" r:id="rId26"/>
    <p:sldId id="296" r:id="rId27"/>
    <p:sldId id="297" r:id="rId28"/>
    <p:sldId id="298" r:id="rId29"/>
    <p:sldId id="288" r:id="rId30"/>
    <p:sldId id="30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792" y="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C276C-3EA1-4C90-AE3C-40433ACFDC0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AA5DA6-E294-4D88-A454-A21A1BF76044}">
      <dgm:prSet phldrT="[Text]" custT="1"/>
      <dgm:spPr/>
      <dgm:t>
        <a:bodyPr/>
        <a:lstStyle/>
        <a:p>
          <a:r>
            <a:rPr lang="en-US" sz="2800" b="1" dirty="0">
              <a:solidFill>
                <a:srgbClr val="FF0000"/>
              </a:solidFill>
            </a:rPr>
            <a:t>YAYASAN MAULANA AZHARI</a:t>
          </a:r>
        </a:p>
      </dgm:t>
    </dgm:pt>
    <dgm:pt modelId="{633558BE-44EA-4FAA-B146-A1AD1470F5F0}" type="parTrans" cxnId="{10A71DA5-5859-407D-BF93-346F40B6020D}">
      <dgm:prSet/>
      <dgm:spPr/>
      <dgm:t>
        <a:bodyPr/>
        <a:lstStyle/>
        <a:p>
          <a:endParaRPr lang="en-US"/>
        </a:p>
      </dgm:t>
    </dgm:pt>
    <dgm:pt modelId="{FE44F9AE-733B-44F4-B36B-42BBF15A7B00}" type="sibTrans" cxnId="{10A71DA5-5859-407D-BF93-346F40B6020D}">
      <dgm:prSet/>
      <dgm:spPr/>
      <dgm:t>
        <a:bodyPr/>
        <a:lstStyle/>
        <a:p>
          <a:endParaRPr lang="en-US"/>
        </a:p>
      </dgm:t>
    </dgm:pt>
    <dgm:pt modelId="{0D0F3663-3C23-47F7-91F0-8BCFF53D8921}">
      <dgm:prSet phldrT="[Text]" custT="1"/>
      <dgm:spPr/>
      <dgm:t>
        <a:bodyPr/>
        <a:lstStyle/>
        <a:p>
          <a:r>
            <a:rPr lang="en-US" sz="1800" b="1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Kelompok</a:t>
          </a:r>
          <a:r>
            <a:rPr lang="en-US" sz="1800" b="1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b="1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Bimbingan</a:t>
          </a:r>
          <a:r>
            <a:rPr lang="en-US" sz="1800" b="1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b="1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Ibadah</a:t>
          </a:r>
          <a:r>
            <a:rPr lang="en-US" sz="1800" b="1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Haji (KBIH)</a:t>
          </a:r>
        </a:p>
      </dgm:t>
    </dgm:pt>
    <dgm:pt modelId="{0816A96A-BC9E-4E79-934A-A5F825C61938}" type="parTrans" cxnId="{F667C156-716C-4947-83CB-7780081C33C1}">
      <dgm:prSet/>
      <dgm:spPr/>
      <dgm:t>
        <a:bodyPr/>
        <a:lstStyle/>
        <a:p>
          <a:endParaRPr lang="en-US"/>
        </a:p>
      </dgm:t>
    </dgm:pt>
    <dgm:pt modelId="{D9F8F2F9-FD65-42E3-B58A-FF68B513172D}" type="sibTrans" cxnId="{F667C156-716C-4947-83CB-7780081C33C1}">
      <dgm:prSet/>
      <dgm:spPr/>
      <dgm:t>
        <a:bodyPr/>
        <a:lstStyle/>
        <a:p>
          <a:endParaRPr lang="en-US"/>
        </a:p>
      </dgm:t>
    </dgm:pt>
    <dgm:pt modelId="{0D4805E7-C092-4469-901D-D9FD5AFA1FF2}">
      <dgm:prSet phldrT="[Text]" custT="1"/>
      <dgm:spPr/>
      <dgm:t>
        <a:bodyPr/>
        <a:lstStyle/>
        <a:p>
          <a:r>
            <a:rPr lang="en-US" sz="18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Bina</a:t>
          </a:r>
          <a:r>
            <a:rPr lang="en-US" sz="18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Yatim</a:t>
          </a:r>
          <a:r>
            <a:rPr lang="en-US" sz="18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dan</a:t>
          </a:r>
          <a:r>
            <a:rPr lang="en-US" sz="18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Dhuafa</a:t>
          </a:r>
          <a:r>
            <a:rPr lang="en-US" sz="18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</a:p>
        <a:p>
          <a:endParaRPr lang="en-US" sz="1600" dirty="0"/>
        </a:p>
      </dgm:t>
    </dgm:pt>
    <dgm:pt modelId="{C21F05B0-67DF-4E41-BEDD-365BAF059C41}" type="parTrans" cxnId="{9D2FAD80-EEC4-4F2B-97A0-1BF503F8ECA8}">
      <dgm:prSet/>
      <dgm:spPr/>
      <dgm:t>
        <a:bodyPr/>
        <a:lstStyle/>
        <a:p>
          <a:endParaRPr lang="en-US"/>
        </a:p>
      </dgm:t>
    </dgm:pt>
    <dgm:pt modelId="{123F0C3B-EBD2-4AB2-A5C2-B7AD1F3B7223}" type="sibTrans" cxnId="{9D2FAD80-EEC4-4F2B-97A0-1BF503F8ECA8}">
      <dgm:prSet/>
      <dgm:spPr/>
      <dgm:t>
        <a:bodyPr/>
        <a:lstStyle/>
        <a:p>
          <a:endParaRPr lang="en-US"/>
        </a:p>
      </dgm:t>
    </dgm:pt>
    <dgm:pt modelId="{64231055-9D89-4E2F-951F-5D330A236776}">
      <dgm:prSet phldrT="[Text]" custT="1"/>
      <dgm:spPr/>
      <dgm:t>
        <a:bodyPr/>
        <a:lstStyle/>
        <a:p>
          <a:r>
            <a:rPr lang="en-US" sz="18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Majelis</a:t>
          </a:r>
          <a:r>
            <a:rPr lang="en-US" sz="18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Ta’lim</a:t>
          </a:r>
          <a:r>
            <a:rPr lang="en-US" sz="18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</a:p>
        <a:p>
          <a:r>
            <a:rPr lang="en-US" sz="18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Kaum</a:t>
          </a:r>
          <a:r>
            <a:rPr lang="en-US" sz="18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Ibu</a:t>
          </a:r>
          <a:endParaRPr lang="en-US" sz="1800" dirty="0">
            <a:solidFill>
              <a:srgbClr val="FF0000"/>
            </a:solidFill>
            <a:latin typeface="Aharoni" pitchFamily="2" charset="-79"/>
            <a:cs typeface="Aharoni" pitchFamily="2" charset="-79"/>
          </a:endParaRPr>
        </a:p>
      </dgm:t>
    </dgm:pt>
    <dgm:pt modelId="{5ECD059E-AE34-4940-A600-475528233596}" type="parTrans" cxnId="{2C57C255-D13A-41DC-8840-BD1062340205}">
      <dgm:prSet/>
      <dgm:spPr/>
      <dgm:t>
        <a:bodyPr/>
        <a:lstStyle/>
        <a:p>
          <a:endParaRPr lang="en-US"/>
        </a:p>
      </dgm:t>
    </dgm:pt>
    <dgm:pt modelId="{2BAB55D0-D850-4FB8-801D-E1F126F48A54}" type="sibTrans" cxnId="{2C57C255-D13A-41DC-8840-BD1062340205}">
      <dgm:prSet/>
      <dgm:spPr/>
      <dgm:t>
        <a:bodyPr/>
        <a:lstStyle/>
        <a:p>
          <a:endParaRPr lang="en-US"/>
        </a:p>
      </dgm:t>
    </dgm:pt>
    <dgm:pt modelId="{9CCF55A8-4398-4C4E-BA48-7C685A44EADB}">
      <dgm:prSet phldrT="[Text]" custT="1"/>
      <dgm:spPr/>
      <dgm:t>
        <a:bodyPr/>
        <a:lstStyle/>
        <a:p>
          <a:r>
            <a:rPr lang="en-US" sz="18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Tours &amp; Travel</a:t>
          </a:r>
        </a:p>
      </dgm:t>
    </dgm:pt>
    <dgm:pt modelId="{76C6F541-C26C-46CC-BBC1-8F251C2D2EEC}" type="parTrans" cxnId="{83FCDA45-55C0-4D0A-BFE0-C89A1A774401}">
      <dgm:prSet/>
      <dgm:spPr/>
      <dgm:t>
        <a:bodyPr/>
        <a:lstStyle/>
        <a:p>
          <a:endParaRPr lang="en-US"/>
        </a:p>
      </dgm:t>
    </dgm:pt>
    <dgm:pt modelId="{7CFB7900-BDCF-4930-8F1E-3710FA775C8E}" type="sibTrans" cxnId="{83FCDA45-55C0-4D0A-BFE0-C89A1A774401}">
      <dgm:prSet/>
      <dgm:spPr/>
      <dgm:t>
        <a:bodyPr/>
        <a:lstStyle/>
        <a:p>
          <a:endParaRPr lang="en-US"/>
        </a:p>
      </dgm:t>
    </dgm:pt>
    <dgm:pt modelId="{0420EC91-ACCE-44AD-A700-598416411427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Taman </a:t>
          </a:r>
          <a:r>
            <a:rPr lang="en-US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Pendidikan</a:t>
          </a:r>
          <a:r>
            <a: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Qur’an</a:t>
          </a:r>
        </a:p>
        <a:p>
          <a:endParaRPr lang="en-US" dirty="0"/>
        </a:p>
      </dgm:t>
    </dgm:pt>
    <dgm:pt modelId="{AD9D5776-8C68-4B86-9154-3F5B70C70BAE}" type="parTrans" cxnId="{3760EA7A-04B3-4BB0-9D33-05E6A5C28AD7}">
      <dgm:prSet/>
      <dgm:spPr/>
      <dgm:t>
        <a:bodyPr/>
        <a:lstStyle/>
        <a:p>
          <a:endParaRPr lang="en-US"/>
        </a:p>
      </dgm:t>
    </dgm:pt>
    <dgm:pt modelId="{90D4192E-96D1-40D9-818C-3AE1BFA839F8}" type="sibTrans" cxnId="{3760EA7A-04B3-4BB0-9D33-05E6A5C28AD7}">
      <dgm:prSet/>
      <dgm:spPr/>
      <dgm:t>
        <a:bodyPr/>
        <a:lstStyle/>
        <a:p>
          <a:endParaRPr lang="en-US"/>
        </a:p>
      </dgm:t>
    </dgm:pt>
    <dgm:pt modelId="{95B86FE9-892E-417A-AB7D-9E86290405A2}" type="pres">
      <dgm:prSet presAssocID="{73CC276C-3EA1-4C90-AE3C-40433ACFDC0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9D33DD-B978-4214-9F01-53E03129987E}" type="pres">
      <dgm:prSet presAssocID="{33AA5DA6-E294-4D88-A454-A21A1BF76044}" presName="hierRoot1" presStyleCnt="0"/>
      <dgm:spPr/>
    </dgm:pt>
    <dgm:pt modelId="{F8A24BA2-ECD3-4888-A652-9A3146DEA626}" type="pres">
      <dgm:prSet presAssocID="{33AA5DA6-E294-4D88-A454-A21A1BF76044}" presName="composite" presStyleCnt="0"/>
      <dgm:spPr/>
    </dgm:pt>
    <dgm:pt modelId="{32EC8DDB-E587-44D1-948F-BBA1CFE6373D}" type="pres">
      <dgm:prSet presAssocID="{33AA5DA6-E294-4D88-A454-A21A1BF76044}" presName="background" presStyleLbl="node0" presStyleIdx="0" presStyleCnt="1"/>
      <dgm:spPr>
        <a:solidFill>
          <a:srgbClr val="92D050"/>
        </a:solidFill>
      </dgm:spPr>
    </dgm:pt>
    <dgm:pt modelId="{4A96DF64-9A52-4350-856D-302D393BA985}" type="pres">
      <dgm:prSet presAssocID="{33AA5DA6-E294-4D88-A454-A21A1BF76044}" presName="text" presStyleLbl="fgAcc0" presStyleIdx="0" presStyleCnt="1" custScaleX="325301">
        <dgm:presLayoutVars>
          <dgm:chPref val="3"/>
        </dgm:presLayoutVars>
      </dgm:prSet>
      <dgm:spPr/>
    </dgm:pt>
    <dgm:pt modelId="{D8E043CB-52B1-4D0E-A7AB-A41D645AD112}" type="pres">
      <dgm:prSet presAssocID="{33AA5DA6-E294-4D88-A454-A21A1BF76044}" presName="hierChild2" presStyleCnt="0"/>
      <dgm:spPr/>
    </dgm:pt>
    <dgm:pt modelId="{2C35BEA1-C799-4956-862C-5771A966854C}" type="pres">
      <dgm:prSet presAssocID="{0816A96A-BC9E-4E79-934A-A5F825C61938}" presName="Name10" presStyleLbl="parChTrans1D2" presStyleIdx="0" presStyleCnt="2"/>
      <dgm:spPr/>
    </dgm:pt>
    <dgm:pt modelId="{ADC4A7AA-0414-4F23-AB42-A0EBD682AE8D}" type="pres">
      <dgm:prSet presAssocID="{0D0F3663-3C23-47F7-91F0-8BCFF53D8921}" presName="hierRoot2" presStyleCnt="0"/>
      <dgm:spPr/>
    </dgm:pt>
    <dgm:pt modelId="{7965CD05-A6D3-43AC-BD72-3510DC834F9B}" type="pres">
      <dgm:prSet presAssocID="{0D0F3663-3C23-47F7-91F0-8BCFF53D8921}" presName="composite2" presStyleCnt="0"/>
      <dgm:spPr/>
    </dgm:pt>
    <dgm:pt modelId="{AE140E51-9BAE-4389-96BC-96A64573AA46}" type="pres">
      <dgm:prSet presAssocID="{0D0F3663-3C23-47F7-91F0-8BCFF53D8921}" presName="background2" presStyleLbl="node2" presStyleIdx="0" presStyleCnt="2"/>
      <dgm:spPr>
        <a:solidFill>
          <a:srgbClr val="92D050"/>
        </a:solidFill>
      </dgm:spPr>
    </dgm:pt>
    <dgm:pt modelId="{762633AC-AA95-4D51-ADB7-583DE54187C4}" type="pres">
      <dgm:prSet presAssocID="{0D0F3663-3C23-47F7-91F0-8BCFF53D8921}" presName="text2" presStyleLbl="fgAcc2" presStyleIdx="0" presStyleCnt="2" custScaleX="264353">
        <dgm:presLayoutVars>
          <dgm:chPref val="3"/>
        </dgm:presLayoutVars>
      </dgm:prSet>
      <dgm:spPr/>
    </dgm:pt>
    <dgm:pt modelId="{31ACFD75-28A2-49FD-B9B5-90C212727A00}" type="pres">
      <dgm:prSet presAssocID="{0D0F3663-3C23-47F7-91F0-8BCFF53D8921}" presName="hierChild3" presStyleCnt="0"/>
      <dgm:spPr/>
    </dgm:pt>
    <dgm:pt modelId="{2DA1F133-5C77-4729-9362-99CBE513DCD8}" type="pres">
      <dgm:prSet presAssocID="{C21F05B0-67DF-4E41-BEDD-365BAF059C41}" presName="Name17" presStyleLbl="parChTrans1D3" presStyleIdx="0" presStyleCnt="3"/>
      <dgm:spPr/>
    </dgm:pt>
    <dgm:pt modelId="{26A41014-BB49-45F6-A407-5E8DC37095FE}" type="pres">
      <dgm:prSet presAssocID="{0D4805E7-C092-4469-901D-D9FD5AFA1FF2}" presName="hierRoot3" presStyleCnt="0"/>
      <dgm:spPr/>
    </dgm:pt>
    <dgm:pt modelId="{94215BD7-A114-48E7-8185-9CB791DE8618}" type="pres">
      <dgm:prSet presAssocID="{0D4805E7-C092-4469-901D-D9FD5AFA1FF2}" presName="composite3" presStyleCnt="0"/>
      <dgm:spPr/>
    </dgm:pt>
    <dgm:pt modelId="{B5B257A4-2006-4C3A-8999-A2CB1817F3B2}" type="pres">
      <dgm:prSet presAssocID="{0D4805E7-C092-4469-901D-D9FD5AFA1FF2}" presName="background3" presStyleLbl="node3" presStyleIdx="0" presStyleCnt="3"/>
      <dgm:spPr>
        <a:solidFill>
          <a:srgbClr val="92D050"/>
        </a:solidFill>
      </dgm:spPr>
    </dgm:pt>
    <dgm:pt modelId="{2095DF04-2E1C-480C-9E4B-19DDD19B7DDF}" type="pres">
      <dgm:prSet presAssocID="{0D4805E7-C092-4469-901D-D9FD5AFA1FF2}" presName="text3" presStyleLbl="fgAcc3" presStyleIdx="0" presStyleCnt="3" custScaleX="154692">
        <dgm:presLayoutVars>
          <dgm:chPref val="3"/>
        </dgm:presLayoutVars>
      </dgm:prSet>
      <dgm:spPr/>
    </dgm:pt>
    <dgm:pt modelId="{4970FB5D-F352-45C6-8584-AA7E296891DC}" type="pres">
      <dgm:prSet presAssocID="{0D4805E7-C092-4469-901D-D9FD5AFA1FF2}" presName="hierChild4" presStyleCnt="0"/>
      <dgm:spPr/>
    </dgm:pt>
    <dgm:pt modelId="{A847FE90-F85E-4D19-B1F1-28A81EE2C251}" type="pres">
      <dgm:prSet presAssocID="{5ECD059E-AE34-4940-A600-475528233596}" presName="Name17" presStyleLbl="parChTrans1D3" presStyleIdx="1" presStyleCnt="3"/>
      <dgm:spPr/>
    </dgm:pt>
    <dgm:pt modelId="{77679C93-5C65-4EEE-94D0-F0BC1CFA3E1D}" type="pres">
      <dgm:prSet presAssocID="{64231055-9D89-4E2F-951F-5D330A236776}" presName="hierRoot3" presStyleCnt="0"/>
      <dgm:spPr/>
    </dgm:pt>
    <dgm:pt modelId="{926FFCF9-AF4A-4EC7-9829-757D4546D24C}" type="pres">
      <dgm:prSet presAssocID="{64231055-9D89-4E2F-951F-5D330A236776}" presName="composite3" presStyleCnt="0"/>
      <dgm:spPr/>
    </dgm:pt>
    <dgm:pt modelId="{EA98642F-9841-4991-B97D-DDFBC79FB537}" type="pres">
      <dgm:prSet presAssocID="{64231055-9D89-4E2F-951F-5D330A236776}" presName="background3" presStyleLbl="node3" presStyleIdx="1" presStyleCnt="3"/>
      <dgm:spPr>
        <a:solidFill>
          <a:srgbClr val="92D050"/>
        </a:solidFill>
      </dgm:spPr>
    </dgm:pt>
    <dgm:pt modelId="{2DB534B5-D0AA-4C34-AE0F-6F1D7DFFB6BB}" type="pres">
      <dgm:prSet presAssocID="{64231055-9D89-4E2F-951F-5D330A236776}" presName="text3" presStyleLbl="fgAcc3" presStyleIdx="1" presStyleCnt="3" custScaleX="136274">
        <dgm:presLayoutVars>
          <dgm:chPref val="3"/>
        </dgm:presLayoutVars>
      </dgm:prSet>
      <dgm:spPr/>
    </dgm:pt>
    <dgm:pt modelId="{F0B1E98F-64F0-4CE6-9D39-7D8D94B0DC60}" type="pres">
      <dgm:prSet presAssocID="{64231055-9D89-4E2F-951F-5D330A236776}" presName="hierChild4" presStyleCnt="0"/>
      <dgm:spPr/>
    </dgm:pt>
    <dgm:pt modelId="{5EDC7BA4-7FDB-42B0-8D07-2E933C3DFBD9}" type="pres">
      <dgm:prSet presAssocID="{76C6F541-C26C-46CC-BBC1-8F251C2D2EEC}" presName="Name10" presStyleLbl="parChTrans1D2" presStyleIdx="1" presStyleCnt="2"/>
      <dgm:spPr/>
    </dgm:pt>
    <dgm:pt modelId="{9FDD5832-BB32-4472-A0B1-F9468C068287}" type="pres">
      <dgm:prSet presAssocID="{9CCF55A8-4398-4C4E-BA48-7C685A44EADB}" presName="hierRoot2" presStyleCnt="0"/>
      <dgm:spPr/>
    </dgm:pt>
    <dgm:pt modelId="{6D87149A-79DC-4E83-A7A3-DD562FB7429A}" type="pres">
      <dgm:prSet presAssocID="{9CCF55A8-4398-4C4E-BA48-7C685A44EADB}" presName="composite2" presStyleCnt="0"/>
      <dgm:spPr/>
    </dgm:pt>
    <dgm:pt modelId="{7AEA8864-C456-4E24-B16A-DCA1521268FE}" type="pres">
      <dgm:prSet presAssocID="{9CCF55A8-4398-4C4E-BA48-7C685A44EADB}" presName="background2" presStyleLbl="node2" presStyleIdx="1" presStyleCnt="2"/>
      <dgm:spPr>
        <a:solidFill>
          <a:srgbClr val="92D050"/>
        </a:solidFill>
      </dgm:spPr>
    </dgm:pt>
    <dgm:pt modelId="{23D4B269-9BEB-4040-A803-0F5A4F7ABDC0}" type="pres">
      <dgm:prSet presAssocID="{9CCF55A8-4398-4C4E-BA48-7C685A44EADB}" presName="text2" presStyleLbl="fgAcc2" presStyleIdx="1" presStyleCnt="2" custScaleX="138293">
        <dgm:presLayoutVars>
          <dgm:chPref val="3"/>
        </dgm:presLayoutVars>
      </dgm:prSet>
      <dgm:spPr/>
    </dgm:pt>
    <dgm:pt modelId="{4D93B94F-E741-417D-8E16-73426A21F928}" type="pres">
      <dgm:prSet presAssocID="{9CCF55A8-4398-4C4E-BA48-7C685A44EADB}" presName="hierChild3" presStyleCnt="0"/>
      <dgm:spPr/>
    </dgm:pt>
    <dgm:pt modelId="{F3167607-6235-48E2-BC93-A0DD7905656C}" type="pres">
      <dgm:prSet presAssocID="{AD9D5776-8C68-4B86-9154-3F5B70C70BAE}" presName="Name17" presStyleLbl="parChTrans1D3" presStyleIdx="2" presStyleCnt="3"/>
      <dgm:spPr/>
    </dgm:pt>
    <dgm:pt modelId="{B4D7E950-64D7-490A-A106-2AC66C39392A}" type="pres">
      <dgm:prSet presAssocID="{0420EC91-ACCE-44AD-A700-598416411427}" presName="hierRoot3" presStyleCnt="0"/>
      <dgm:spPr/>
    </dgm:pt>
    <dgm:pt modelId="{FCC5C28B-7B04-450D-ABC8-8B29C69947F4}" type="pres">
      <dgm:prSet presAssocID="{0420EC91-ACCE-44AD-A700-598416411427}" presName="composite3" presStyleCnt="0"/>
      <dgm:spPr/>
    </dgm:pt>
    <dgm:pt modelId="{C2488697-CD54-462F-9905-FF511C85D1D2}" type="pres">
      <dgm:prSet presAssocID="{0420EC91-ACCE-44AD-A700-598416411427}" presName="background3" presStyleLbl="node3" presStyleIdx="2" presStyleCnt="3"/>
      <dgm:spPr>
        <a:solidFill>
          <a:srgbClr val="92D050"/>
        </a:solidFill>
      </dgm:spPr>
    </dgm:pt>
    <dgm:pt modelId="{C0DA3CE3-9437-4376-BF64-86E3E4B1601D}" type="pres">
      <dgm:prSet presAssocID="{0420EC91-ACCE-44AD-A700-598416411427}" presName="text3" presStyleLbl="fgAcc3" presStyleIdx="2" presStyleCnt="3" custScaleX="142986">
        <dgm:presLayoutVars>
          <dgm:chPref val="3"/>
        </dgm:presLayoutVars>
      </dgm:prSet>
      <dgm:spPr/>
    </dgm:pt>
    <dgm:pt modelId="{AB3509C0-561C-4E4E-A853-F667DAF2BE36}" type="pres">
      <dgm:prSet presAssocID="{0420EC91-ACCE-44AD-A700-598416411427}" presName="hierChild4" presStyleCnt="0"/>
      <dgm:spPr/>
    </dgm:pt>
  </dgm:ptLst>
  <dgm:cxnLst>
    <dgm:cxn modelId="{95507B09-58FE-4B14-AD57-8327B045BD82}" type="presOf" srcId="{33AA5DA6-E294-4D88-A454-A21A1BF76044}" destId="{4A96DF64-9A52-4350-856D-302D393BA985}" srcOrd="0" destOrd="0" presId="urn:microsoft.com/office/officeart/2005/8/layout/hierarchy1"/>
    <dgm:cxn modelId="{1FD9F40E-AF9B-445A-9350-60BA684BCB3E}" type="presOf" srcId="{9CCF55A8-4398-4C4E-BA48-7C685A44EADB}" destId="{23D4B269-9BEB-4040-A803-0F5A4F7ABDC0}" srcOrd="0" destOrd="0" presId="urn:microsoft.com/office/officeart/2005/8/layout/hierarchy1"/>
    <dgm:cxn modelId="{4EE7922E-AB91-46BA-9D21-F2A933F4ECCE}" type="presOf" srcId="{64231055-9D89-4E2F-951F-5D330A236776}" destId="{2DB534B5-D0AA-4C34-AE0F-6F1D7DFFB6BB}" srcOrd="0" destOrd="0" presId="urn:microsoft.com/office/officeart/2005/8/layout/hierarchy1"/>
    <dgm:cxn modelId="{7F5C5C37-A4FC-4003-ACAF-A5C24850DDC3}" type="presOf" srcId="{AD9D5776-8C68-4B86-9154-3F5B70C70BAE}" destId="{F3167607-6235-48E2-BC93-A0DD7905656C}" srcOrd="0" destOrd="0" presId="urn:microsoft.com/office/officeart/2005/8/layout/hierarchy1"/>
    <dgm:cxn modelId="{83FCDA45-55C0-4D0A-BFE0-C89A1A774401}" srcId="{33AA5DA6-E294-4D88-A454-A21A1BF76044}" destId="{9CCF55A8-4398-4C4E-BA48-7C685A44EADB}" srcOrd="1" destOrd="0" parTransId="{76C6F541-C26C-46CC-BBC1-8F251C2D2EEC}" sibTransId="{7CFB7900-BDCF-4930-8F1E-3710FA775C8E}"/>
    <dgm:cxn modelId="{1030A24C-20CE-4371-8715-DE410FF9361D}" type="presOf" srcId="{0D4805E7-C092-4469-901D-D9FD5AFA1FF2}" destId="{2095DF04-2E1C-480C-9E4B-19DDD19B7DDF}" srcOrd="0" destOrd="0" presId="urn:microsoft.com/office/officeart/2005/8/layout/hierarchy1"/>
    <dgm:cxn modelId="{2C57C255-D13A-41DC-8840-BD1062340205}" srcId="{0D0F3663-3C23-47F7-91F0-8BCFF53D8921}" destId="{64231055-9D89-4E2F-951F-5D330A236776}" srcOrd="1" destOrd="0" parTransId="{5ECD059E-AE34-4940-A600-475528233596}" sibTransId="{2BAB55D0-D850-4FB8-801D-E1F126F48A54}"/>
    <dgm:cxn modelId="{F667C156-716C-4947-83CB-7780081C33C1}" srcId="{33AA5DA6-E294-4D88-A454-A21A1BF76044}" destId="{0D0F3663-3C23-47F7-91F0-8BCFF53D8921}" srcOrd="0" destOrd="0" parTransId="{0816A96A-BC9E-4E79-934A-A5F825C61938}" sibTransId="{D9F8F2F9-FD65-42E3-B58A-FF68B513172D}"/>
    <dgm:cxn modelId="{D3EC587A-E704-4B28-B4CD-F8F03CE75FA1}" type="presOf" srcId="{0D0F3663-3C23-47F7-91F0-8BCFF53D8921}" destId="{762633AC-AA95-4D51-ADB7-583DE54187C4}" srcOrd="0" destOrd="0" presId="urn:microsoft.com/office/officeart/2005/8/layout/hierarchy1"/>
    <dgm:cxn modelId="{3760EA7A-04B3-4BB0-9D33-05E6A5C28AD7}" srcId="{9CCF55A8-4398-4C4E-BA48-7C685A44EADB}" destId="{0420EC91-ACCE-44AD-A700-598416411427}" srcOrd="0" destOrd="0" parTransId="{AD9D5776-8C68-4B86-9154-3F5B70C70BAE}" sibTransId="{90D4192E-96D1-40D9-818C-3AE1BFA839F8}"/>
    <dgm:cxn modelId="{9F293A7C-2C24-4BCF-B238-5213A21465C8}" type="presOf" srcId="{5ECD059E-AE34-4940-A600-475528233596}" destId="{A847FE90-F85E-4D19-B1F1-28A81EE2C251}" srcOrd="0" destOrd="0" presId="urn:microsoft.com/office/officeart/2005/8/layout/hierarchy1"/>
    <dgm:cxn modelId="{9D2FAD80-EEC4-4F2B-97A0-1BF503F8ECA8}" srcId="{0D0F3663-3C23-47F7-91F0-8BCFF53D8921}" destId="{0D4805E7-C092-4469-901D-D9FD5AFA1FF2}" srcOrd="0" destOrd="0" parTransId="{C21F05B0-67DF-4E41-BEDD-365BAF059C41}" sibTransId="{123F0C3B-EBD2-4AB2-A5C2-B7AD1F3B7223}"/>
    <dgm:cxn modelId="{D5D19E9C-3863-4929-8D49-F1A5FA2EC049}" type="presOf" srcId="{0816A96A-BC9E-4E79-934A-A5F825C61938}" destId="{2C35BEA1-C799-4956-862C-5771A966854C}" srcOrd="0" destOrd="0" presId="urn:microsoft.com/office/officeart/2005/8/layout/hierarchy1"/>
    <dgm:cxn modelId="{E08E309F-B665-4757-91DC-79B23537D1E7}" type="presOf" srcId="{76C6F541-C26C-46CC-BBC1-8F251C2D2EEC}" destId="{5EDC7BA4-7FDB-42B0-8D07-2E933C3DFBD9}" srcOrd="0" destOrd="0" presId="urn:microsoft.com/office/officeart/2005/8/layout/hierarchy1"/>
    <dgm:cxn modelId="{10A71DA5-5859-407D-BF93-346F40B6020D}" srcId="{73CC276C-3EA1-4C90-AE3C-40433ACFDC04}" destId="{33AA5DA6-E294-4D88-A454-A21A1BF76044}" srcOrd="0" destOrd="0" parTransId="{633558BE-44EA-4FAA-B146-A1AD1470F5F0}" sibTransId="{FE44F9AE-733B-44F4-B36B-42BBF15A7B00}"/>
    <dgm:cxn modelId="{965FD8A7-5FD3-4092-BF08-CFB81E47FBC3}" type="presOf" srcId="{C21F05B0-67DF-4E41-BEDD-365BAF059C41}" destId="{2DA1F133-5C77-4729-9362-99CBE513DCD8}" srcOrd="0" destOrd="0" presId="urn:microsoft.com/office/officeart/2005/8/layout/hierarchy1"/>
    <dgm:cxn modelId="{3EFE8CB0-BDD3-4CE7-BBB8-7B331048AC76}" type="presOf" srcId="{0420EC91-ACCE-44AD-A700-598416411427}" destId="{C0DA3CE3-9437-4376-BF64-86E3E4B1601D}" srcOrd="0" destOrd="0" presId="urn:microsoft.com/office/officeart/2005/8/layout/hierarchy1"/>
    <dgm:cxn modelId="{6AF101FB-011D-4CEE-A397-67CBCAAA4093}" type="presOf" srcId="{73CC276C-3EA1-4C90-AE3C-40433ACFDC04}" destId="{95B86FE9-892E-417A-AB7D-9E86290405A2}" srcOrd="0" destOrd="0" presId="urn:microsoft.com/office/officeart/2005/8/layout/hierarchy1"/>
    <dgm:cxn modelId="{D1BE1B9F-4DB3-4F56-8FF1-2C70A5F7D7A6}" type="presParOf" srcId="{95B86FE9-892E-417A-AB7D-9E86290405A2}" destId="{809D33DD-B978-4214-9F01-53E03129987E}" srcOrd="0" destOrd="0" presId="urn:microsoft.com/office/officeart/2005/8/layout/hierarchy1"/>
    <dgm:cxn modelId="{73748121-6322-4D38-A5FA-50B07B5ADAFB}" type="presParOf" srcId="{809D33DD-B978-4214-9F01-53E03129987E}" destId="{F8A24BA2-ECD3-4888-A652-9A3146DEA626}" srcOrd="0" destOrd="0" presId="urn:microsoft.com/office/officeart/2005/8/layout/hierarchy1"/>
    <dgm:cxn modelId="{4B7A5BE2-8936-44A3-8C6A-715DC3D77C82}" type="presParOf" srcId="{F8A24BA2-ECD3-4888-A652-9A3146DEA626}" destId="{32EC8DDB-E587-44D1-948F-BBA1CFE6373D}" srcOrd="0" destOrd="0" presId="urn:microsoft.com/office/officeart/2005/8/layout/hierarchy1"/>
    <dgm:cxn modelId="{ABC31849-6D53-4285-BCC3-D0A9E870E250}" type="presParOf" srcId="{F8A24BA2-ECD3-4888-A652-9A3146DEA626}" destId="{4A96DF64-9A52-4350-856D-302D393BA985}" srcOrd="1" destOrd="0" presId="urn:microsoft.com/office/officeart/2005/8/layout/hierarchy1"/>
    <dgm:cxn modelId="{FDB0FC31-1125-4058-9C49-B64361B6B944}" type="presParOf" srcId="{809D33DD-B978-4214-9F01-53E03129987E}" destId="{D8E043CB-52B1-4D0E-A7AB-A41D645AD112}" srcOrd="1" destOrd="0" presId="urn:microsoft.com/office/officeart/2005/8/layout/hierarchy1"/>
    <dgm:cxn modelId="{F3F2C4C0-61B1-4608-B04B-6788648B3171}" type="presParOf" srcId="{D8E043CB-52B1-4D0E-A7AB-A41D645AD112}" destId="{2C35BEA1-C799-4956-862C-5771A966854C}" srcOrd="0" destOrd="0" presId="urn:microsoft.com/office/officeart/2005/8/layout/hierarchy1"/>
    <dgm:cxn modelId="{91046C4B-614E-4505-AA81-051952703C5F}" type="presParOf" srcId="{D8E043CB-52B1-4D0E-A7AB-A41D645AD112}" destId="{ADC4A7AA-0414-4F23-AB42-A0EBD682AE8D}" srcOrd="1" destOrd="0" presId="urn:microsoft.com/office/officeart/2005/8/layout/hierarchy1"/>
    <dgm:cxn modelId="{106031DF-0330-4E95-9233-A7C37E510C8B}" type="presParOf" srcId="{ADC4A7AA-0414-4F23-AB42-A0EBD682AE8D}" destId="{7965CD05-A6D3-43AC-BD72-3510DC834F9B}" srcOrd="0" destOrd="0" presId="urn:microsoft.com/office/officeart/2005/8/layout/hierarchy1"/>
    <dgm:cxn modelId="{FA80ECAF-65F7-44F8-829E-D0B827C65ADD}" type="presParOf" srcId="{7965CD05-A6D3-43AC-BD72-3510DC834F9B}" destId="{AE140E51-9BAE-4389-96BC-96A64573AA46}" srcOrd="0" destOrd="0" presId="urn:microsoft.com/office/officeart/2005/8/layout/hierarchy1"/>
    <dgm:cxn modelId="{8155FC45-1A40-48EE-B784-D1320D3F9CB0}" type="presParOf" srcId="{7965CD05-A6D3-43AC-BD72-3510DC834F9B}" destId="{762633AC-AA95-4D51-ADB7-583DE54187C4}" srcOrd="1" destOrd="0" presId="urn:microsoft.com/office/officeart/2005/8/layout/hierarchy1"/>
    <dgm:cxn modelId="{67B212D3-9750-460D-93C0-11895ED0B45A}" type="presParOf" srcId="{ADC4A7AA-0414-4F23-AB42-A0EBD682AE8D}" destId="{31ACFD75-28A2-49FD-B9B5-90C212727A00}" srcOrd="1" destOrd="0" presId="urn:microsoft.com/office/officeart/2005/8/layout/hierarchy1"/>
    <dgm:cxn modelId="{3B070B06-269A-421F-B16E-C0A3001F33B2}" type="presParOf" srcId="{31ACFD75-28A2-49FD-B9B5-90C212727A00}" destId="{2DA1F133-5C77-4729-9362-99CBE513DCD8}" srcOrd="0" destOrd="0" presId="urn:microsoft.com/office/officeart/2005/8/layout/hierarchy1"/>
    <dgm:cxn modelId="{A2561BDF-B810-49A1-B78B-A2227665E473}" type="presParOf" srcId="{31ACFD75-28A2-49FD-B9B5-90C212727A00}" destId="{26A41014-BB49-45F6-A407-5E8DC37095FE}" srcOrd="1" destOrd="0" presId="urn:microsoft.com/office/officeart/2005/8/layout/hierarchy1"/>
    <dgm:cxn modelId="{9D4EDD0E-81AA-4148-8ECB-2FED7B749C18}" type="presParOf" srcId="{26A41014-BB49-45F6-A407-5E8DC37095FE}" destId="{94215BD7-A114-48E7-8185-9CB791DE8618}" srcOrd="0" destOrd="0" presId="urn:microsoft.com/office/officeart/2005/8/layout/hierarchy1"/>
    <dgm:cxn modelId="{B5235528-B805-48B4-B83F-61D84E386CC1}" type="presParOf" srcId="{94215BD7-A114-48E7-8185-9CB791DE8618}" destId="{B5B257A4-2006-4C3A-8999-A2CB1817F3B2}" srcOrd="0" destOrd="0" presId="urn:microsoft.com/office/officeart/2005/8/layout/hierarchy1"/>
    <dgm:cxn modelId="{B998EF8D-FA94-48FE-9115-84E6E4950270}" type="presParOf" srcId="{94215BD7-A114-48E7-8185-9CB791DE8618}" destId="{2095DF04-2E1C-480C-9E4B-19DDD19B7DDF}" srcOrd="1" destOrd="0" presId="urn:microsoft.com/office/officeart/2005/8/layout/hierarchy1"/>
    <dgm:cxn modelId="{B7F338A9-1487-4CE7-B582-5549F60B933C}" type="presParOf" srcId="{26A41014-BB49-45F6-A407-5E8DC37095FE}" destId="{4970FB5D-F352-45C6-8584-AA7E296891DC}" srcOrd="1" destOrd="0" presId="urn:microsoft.com/office/officeart/2005/8/layout/hierarchy1"/>
    <dgm:cxn modelId="{4669EBB1-D51C-4F41-8335-B2B6990BBB18}" type="presParOf" srcId="{31ACFD75-28A2-49FD-B9B5-90C212727A00}" destId="{A847FE90-F85E-4D19-B1F1-28A81EE2C251}" srcOrd="2" destOrd="0" presId="urn:microsoft.com/office/officeart/2005/8/layout/hierarchy1"/>
    <dgm:cxn modelId="{74F4B9C7-5003-4E8F-82D7-7565B9B46409}" type="presParOf" srcId="{31ACFD75-28A2-49FD-B9B5-90C212727A00}" destId="{77679C93-5C65-4EEE-94D0-F0BC1CFA3E1D}" srcOrd="3" destOrd="0" presId="urn:microsoft.com/office/officeart/2005/8/layout/hierarchy1"/>
    <dgm:cxn modelId="{7D691289-AF41-4604-812E-E8237662751C}" type="presParOf" srcId="{77679C93-5C65-4EEE-94D0-F0BC1CFA3E1D}" destId="{926FFCF9-AF4A-4EC7-9829-757D4546D24C}" srcOrd="0" destOrd="0" presId="urn:microsoft.com/office/officeart/2005/8/layout/hierarchy1"/>
    <dgm:cxn modelId="{4707FFF2-F46F-4EE4-8708-E08F0EC0372C}" type="presParOf" srcId="{926FFCF9-AF4A-4EC7-9829-757D4546D24C}" destId="{EA98642F-9841-4991-B97D-DDFBC79FB537}" srcOrd="0" destOrd="0" presId="urn:microsoft.com/office/officeart/2005/8/layout/hierarchy1"/>
    <dgm:cxn modelId="{39239032-60DF-497F-B9F3-341DFB6CA97C}" type="presParOf" srcId="{926FFCF9-AF4A-4EC7-9829-757D4546D24C}" destId="{2DB534B5-D0AA-4C34-AE0F-6F1D7DFFB6BB}" srcOrd="1" destOrd="0" presId="urn:microsoft.com/office/officeart/2005/8/layout/hierarchy1"/>
    <dgm:cxn modelId="{B868F313-3ACB-4204-8BE1-D0AFEDBD2A95}" type="presParOf" srcId="{77679C93-5C65-4EEE-94D0-F0BC1CFA3E1D}" destId="{F0B1E98F-64F0-4CE6-9D39-7D8D94B0DC60}" srcOrd="1" destOrd="0" presId="urn:microsoft.com/office/officeart/2005/8/layout/hierarchy1"/>
    <dgm:cxn modelId="{2943F1ED-FD22-4AF2-A41A-E65D0FF5698B}" type="presParOf" srcId="{D8E043CB-52B1-4D0E-A7AB-A41D645AD112}" destId="{5EDC7BA4-7FDB-42B0-8D07-2E933C3DFBD9}" srcOrd="2" destOrd="0" presId="urn:microsoft.com/office/officeart/2005/8/layout/hierarchy1"/>
    <dgm:cxn modelId="{EE14258B-5653-4EA1-ACEF-DE218AB9FB32}" type="presParOf" srcId="{D8E043CB-52B1-4D0E-A7AB-A41D645AD112}" destId="{9FDD5832-BB32-4472-A0B1-F9468C068287}" srcOrd="3" destOrd="0" presId="urn:microsoft.com/office/officeart/2005/8/layout/hierarchy1"/>
    <dgm:cxn modelId="{C553BEE0-C482-4A0B-A632-E53DEFAD7762}" type="presParOf" srcId="{9FDD5832-BB32-4472-A0B1-F9468C068287}" destId="{6D87149A-79DC-4E83-A7A3-DD562FB7429A}" srcOrd="0" destOrd="0" presId="urn:microsoft.com/office/officeart/2005/8/layout/hierarchy1"/>
    <dgm:cxn modelId="{CCD4FA0F-1AF8-4E79-B331-FC0A8B0B9033}" type="presParOf" srcId="{6D87149A-79DC-4E83-A7A3-DD562FB7429A}" destId="{7AEA8864-C456-4E24-B16A-DCA1521268FE}" srcOrd="0" destOrd="0" presId="urn:microsoft.com/office/officeart/2005/8/layout/hierarchy1"/>
    <dgm:cxn modelId="{D82F0C04-ACA9-4F03-97D6-1FE44599FF45}" type="presParOf" srcId="{6D87149A-79DC-4E83-A7A3-DD562FB7429A}" destId="{23D4B269-9BEB-4040-A803-0F5A4F7ABDC0}" srcOrd="1" destOrd="0" presId="urn:microsoft.com/office/officeart/2005/8/layout/hierarchy1"/>
    <dgm:cxn modelId="{9C52C157-01E0-414C-A4B7-8B5B1A9CBC5F}" type="presParOf" srcId="{9FDD5832-BB32-4472-A0B1-F9468C068287}" destId="{4D93B94F-E741-417D-8E16-73426A21F928}" srcOrd="1" destOrd="0" presId="urn:microsoft.com/office/officeart/2005/8/layout/hierarchy1"/>
    <dgm:cxn modelId="{30261B01-FCEB-4481-B2B3-611874710F8E}" type="presParOf" srcId="{4D93B94F-E741-417D-8E16-73426A21F928}" destId="{F3167607-6235-48E2-BC93-A0DD7905656C}" srcOrd="0" destOrd="0" presId="urn:microsoft.com/office/officeart/2005/8/layout/hierarchy1"/>
    <dgm:cxn modelId="{ECEFDF0D-D2DF-40A4-A0AD-DC4DECAF3CE5}" type="presParOf" srcId="{4D93B94F-E741-417D-8E16-73426A21F928}" destId="{B4D7E950-64D7-490A-A106-2AC66C39392A}" srcOrd="1" destOrd="0" presId="urn:microsoft.com/office/officeart/2005/8/layout/hierarchy1"/>
    <dgm:cxn modelId="{5F940AEA-F4D1-41C4-96C5-F451EE0EE29A}" type="presParOf" srcId="{B4D7E950-64D7-490A-A106-2AC66C39392A}" destId="{FCC5C28B-7B04-450D-ABC8-8B29C69947F4}" srcOrd="0" destOrd="0" presId="urn:microsoft.com/office/officeart/2005/8/layout/hierarchy1"/>
    <dgm:cxn modelId="{70B406BE-A1E6-4A45-837F-F56BB2C19113}" type="presParOf" srcId="{FCC5C28B-7B04-450D-ABC8-8B29C69947F4}" destId="{C2488697-CD54-462F-9905-FF511C85D1D2}" srcOrd="0" destOrd="0" presId="urn:microsoft.com/office/officeart/2005/8/layout/hierarchy1"/>
    <dgm:cxn modelId="{94768EA7-4CCF-4E6B-A508-90A2EA218874}" type="presParOf" srcId="{FCC5C28B-7B04-450D-ABC8-8B29C69947F4}" destId="{C0DA3CE3-9437-4376-BF64-86E3E4B1601D}" srcOrd="1" destOrd="0" presId="urn:microsoft.com/office/officeart/2005/8/layout/hierarchy1"/>
    <dgm:cxn modelId="{5BF564A4-7C7E-4CD5-9768-892BD41B7974}" type="presParOf" srcId="{B4D7E950-64D7-490A-A106-2AC66C39392A}" destId="{AB3509C0-561C-4E4E-A853-F667DAF2BE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67607-6235-48E2-BC93-A0DD7905656C}">
      <dsp:nvSpPr>
        <dsp:cNvPr id="0" name=""/>
        <dsp:cNvSpPr/>
      </dsp:nvSpPr>
      <dsp:spPr>
        <a:xfrm>
          <a:off x="6033135" y="2757489"/>
          <a:ext cx="91440" cy="43427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342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C7BA4-7FDB-42B0-8D07-2E933C3DFBD9}">
      <dsp:nvSpPr>
        <dsp:cNvPr id="0" name=""/>
        <dsp:cNvSpPr/>
      </dsp:nvSpPr>
      <dsp:spPr>
        <a:xfrm>
          <a:off x="3739428" y="1375014"/>
          <a:ext cx="2339426" cy="434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948"/>
              </a:lnTo>
              <a:lnTo>
                <a:pt x="2339426" y="295948"/>
              </a:lnTo>
              <a:lnTo>
                <a:pt x="2339426" y="4342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7FE90-F85E-4D19-B1F1-28A81EE2C251}">
      <dsp:nvSpPr>
        <dsp:cNvPr id="0" name=""/>
        <dsp:cNvSpPr/>
      </dsp:nvSpPr>
      <dsp:spPr>
        <a:xfrm>
          <a:off x="2341180" y="2757489"/>
          <a:ext cx="1320861" cy="434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948"/>
              </a:lnTo>
              <a:lnTo>
                <a:pt x="1320861" y="295948"/>
              </a:lnTo>
              <a:lnTo>
                <a:pt x="1320861" y="4342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1F133-5C77-4729-9362-99CBE513DCD8}">
      <dsp:nvSpPr>
        <dsp:cNvPr id="0" name=""/>
        <dsp:cNvSpPr/>
      </dsp:nvSpPr>
      <dsp:spPr>
        <a:xfrm>
          <a:off x="1157829" y="2757489"/>
          <a:ext cx="1183350" cy="434278"/>
        </a:xfrm>
        <a:custGeom>
          <a:avLst/>
          <a:gdLst/>
          <a:ahLst/>
          <a:cxnLst/>
          <a:rect l="0" t="0" r="0" b="0"/>
          <a:pathLst>
            <a:path>
              <a:moveTo>
                <a:pt x="1183350" y="0"/>
              </a:moveTo>
              <a:lnTo>
                <a:pt x="1183350" y="295948"/>
              </a:lnTo>
              <a:lnTo>
                <a:pt x="0" y="295948"/>
              </a:lnTo>
              <a:lnTo>
                <a:pt x="0" y="43427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5BEA1-C799-4956-862C-5771A966854C}">
      <dsp:nvSpPr>
        <dsp:cNvPr id="0" name=""/>
        <dsp:cNvSpPr/>
      </dsp:nvSpPr>
      <dsp:spPr>
        <a:xfrm>
          <a:off x="2341180" y="1375014"/>
          <a:ext cx="1398248" cy="434278"/>
        </a:xfrm>
        <a:custGeom>
          <a:avLst/>
          <a:gdLst/>
          <a:ahLst/>
          <a:cxnLst/>
          <a:rect l="0" t="0" r="0" b="0"/>
          <a:pathLst>
            <a:path>
              <a:moveTo>
                <a:pt x="1398248" y="0"/>
              </a:moveTo>
              <a:lnTo>
                <a:pt x="1398248" y="295948"/>
              </a:lnTo>
              <a:lnTo>
                <a:pt x="0" y="295948"/>
              </a:lnTo>
              <a:lnTo>
                <a:pt x="0" y="4342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EC8DDB-E587-44D1-948F-BBA1CFE6373D}">
      <dsp:nvSpPr>
        <dsp:cNvPr id="0" name=""/>
        <dsp:cNvSpPr/>
      </dsp:nvSpPr>
      <dsp:spPr>
        <a:xfrm>
          <a:off x="1310694" y="426817"/>
          <a:ext cx="4857467" cy="948196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96DF64-9A52-4350-856D-302D393BA985}">
      <dsp:nvSpPr>
        <dsp:cNvPr id="0" name=""/>
        <dsp:cNvSpPr/>
      </dsp:nvSpPr>
      <dsp:spPr>
        <a:xfrm>
          <a:off x="1476608" y="584435"/>
          <a:ext cx="4857467" cy="948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FF0000"/>
              </a:solidFill>
            </a:rPr>
            <a:t>YAYASAN MAULANA AZHARI</a:t>
          </a:r>
        </a:p>
      </dsp:txBody>
      <dsp:txXfrm>
        <a:off x="1504380" y="612207"/>
        <a:ext cx="4801923" cy="892652"/>
      </dsp:txXfrm>
    </dsp:sp>
    <dsp:sp modelId="{AE140E51-9BAE-4389-96BC-96A64573AA46}">
      <dsp:nvSpPr>
        <dsp:cNvPr id="0" name=""/>
        <dsp:cNvSpPr/>
      </dsp:nvSpPr>
      <dsp:spPr>
        <a:xfrm>
          <a:off x="367491" y="1809292"/>
          <a:ext cx="3947378" cy="948196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2633AC-AA95-4D51-ADB7-583DE54187C4}">
      <dsp:nvSpPr>
        <dsp:cNvPr id="0" name=""/>
        <dsp:cNvSpPr/>
      </dsp:nvSpPr>
      <dsp:spPr>
        <a:xfrm>
          <a:off x="533404" y="1966910"/>
          <a:ext cx="3947378" cy="948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Kelompok</a:t>
          </a:r>
          <a:r>
            <a:rPr lang="en-US" sz="1800" b="1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b="1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Bimbingan</a:t>
          </a:r>
          <a:r>
            <a:rPr lang="en-US" sz="1800" b="1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b="1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Ibadah</a:t>
          </a:r>
          <a:r>
            <a:rPr lang="en-US" sz="1800" b="1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Haji (KBIH)</a:t>
          </a:r>
        </a:p>
      </dsp:txBody>
      <dsp:txXfrm>
        <a:off x="561176" y="1994682"/>
        <a:ext cx="3891834" cy="892652"/>
      </dsp:txXfrm>
    </dsp:sp>
    <dsp:sp modelId="{B5B257A4-2006-4C3A-8999-A2CB1817F3B2}">
      <dsp:nvSpPr>
        <dsp:cNvPr id="0" name=""/>
        <dsp:cNvSpPr/>
      </dsp:nvSpPr>
      <dsp:spPr>
        <a:xfrm>
          <a:off x="2881" y="3191767"/>
          <a:ext cx="2309895" cy="948196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95DF04-2E1C-480C-9E4B-19DDD19B7DDF}">
      <dsp:nvSpPr>
        <dsp:cNvPr id="0" name=""/>
        <dsp:cNvSpPr/>
      </dsp:nvSpPr>
      <dsp:spPr>
        <a:xfrm>
          <a:off x="168795" y="3349385"/>
          <a:ext cx="2309895" cy="948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Bina</a:t>
          </a:r>
          <a:r>
            <a:rPr lang="en-US" sz="18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Yatim</a:t>
          </a:r>
          <a:r>
            <a:rPr lang="en-US" sz="18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dan</a:t>
          </a:r>
          <a:r>
            <a:rPr lang="en-US" sz="18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Dhuafa</a:t>
          </a:r>
          <a:r>
            <a:rPr lang="en-US" sz="18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96567" y="3377157"/>
        <a:ext cx="2254351" cy="892652"/>
      </dsp:txXfrm>
    </dsp:sp>
    <dsp:sp modelId="{EA98642F-9841-4991-B97D-DDFBC79FB537}">
      <dsp:nvSpPr>
        <dsp:cNvPr id="0" name=""/>
        <dsp:cNvSpPr/>
      </dsp:nvSpPr>
      <dsp:spPr>
        <a:xfrm>
          <a:off x="2644604" y="3191767"/>
          <a:ext cx="2034873" cy="948196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534B5-D0AA-4C34-AE0F-6F1D7DFFB6BB}">
      <dsp:nvSpPr>
        <dsp:cNvPr id="0" name=""/>
        <dsp:cNvSpPr/>
      </dsp:nvSpPr>
      <dsp:spPr>
        <a:xfrm>
          <a:off x="2810518" y="3349385"/>
          <a:ext cx="2034873" cy="948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Majelis</a:t>
          </a:r>
          <a:r>
            <a:rPr lang="en-US" sz="18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Ta’lim</a:t>
          </a:r>
          <a:r>
            <a:rPr lang="en-US" sz="18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Kaum</a:t>
          </a:r>
          <a:r>
            <a:rPr lang="en-US" sz="18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</a:t>
          </a:r>
          <a:r>
            <a:rPr lang="en-US" sz="1800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Ibu</a:t>
          </a:r>
          <a:endParaRPr lang="en-US" sz="1800" kern="1200" dirty="0">
            <a:solidFill>
              <a:srgbClr val="FF0000"/>
            </a:solidFill>
            <a:latin typeface="Aharoni" pitchFamily="2" charset="-79"/>
            <a:cs typeface="Aharoni" pitchFamily="2" charset="-79"/>
          </a:endParaRPr>
        </a:p>
      </dsp:txBody>
      <dsp:txXfrm>
        <a:off x="2838290" y="3377157"/>
        <a:ext cx="1979329" cy="892652"/>
      </dsp:txXfrm>
    </dsp:sp>
    <dsp:sp modelId="{7AEA8864-C456-4E24-B16A-DCA1521268FE}">
      <dsp:nvSpPr>
        <dsp:cNvPr id="0" name=""/>
        <dsp:cNvSpPr/>
      </dsp:nvSpPr>
      <dsp:spPr>
        <a:xfrm>
          <a:off x="5046344" y="1809292"/>
          <a:ext cx="2065021" cy="948196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4B269-9BEB-4040-A803-0F5A4F7ABDC0}">
      <dsp:nvSpPr>
        <dsp:cNvPr id="0" name=""/>
        <dsp:cNvSpPr/>
      </dsp:nvSpPr>
      <dsp:spPr>
        <a:xfrm>
          <a:off x="5212257" y="1966910"/>
          <a:ext cx="2065021" cy="948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Tours &amp; Travel</a:t>
          </a:r>
        </a:p>
      </dsp:txBody>
      <dsp:txXfrm>
        <a:off x="5240029" y="1994682"/>
        <a:ext cx="2009477" cy="892652"/>
      </dsp:txXfrm>
    </dsp:sp>
    <dsp:sp modelId="{C2488697-CD54-462F-9905-FF511C85D1D2}">
      <dsp:nvSpPr>
        <dsp:cNvPr id="0" name=""/>
        <dsp:cNvSpPr/>
      </dsp:nvSpPr>
      <dsp:spPr>
        <a:xfrm>
          <a:off x="5011305" y="3191767"/>
          <a:ext cx="2135098" cy="948196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A3CE3-9437-4376-BF64-86E3E4B1601D}">
      <dsp:nvSpPr>
        <dsp:cNvPr id="0" name=""/>
        <dsp:cNvSpPr/>
      </dsp:nvSpPr>
      <dsp:spPr>
        <a:xfrm>
          <a:off x="5177219" y="3349385"/>
          <a:ext cx="2135098" cy="9481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Taman </a:t>
          </a:r>
          <a:r>
            <a:rPr lang="en-US" sz="1700" kern="1200" dirty="0" err="1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Pendidikan</a:t>
          </a:r>
          <a:r>
            <a:rPr lang="en-US" sz="1700" kern="1200" dirty="0">
              <a:solidFill>
                <a:srgbClr val="FF0000"/>
              </a:solidFill>
              <a:latin typeface="Aharoni" pitchFamily="2" charset="-79"/>
              <a:cs typeface="Aharoni" pitchFamily="2" charset="-79"/>
            </a:rPr>
            <a:t> Qur’an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204991" y="3377157"/>
        <a:ext cx="2079554" cy="892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75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35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5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22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6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5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4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0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4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2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1F3F0-A1EC-40FD-90C1-DD46B75E8F4C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BB4B3B-C0AB-4C73-A977-F363B32DE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4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microsoft.com/office/2007/relationships/hdphoto" Target="../media/hdphoto4.wdp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4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1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microsoft.com/office/2007/relationships/hdphoto" Target="../media/hdphoto4.wdp"/><Relationship Id="rId7" Type="http://schemas.openxmlformats.org/officeDocument/2006/relationships/image" Target="../media/image5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microsoft.com/office/2007/relationships/hdphoto" Target="../media/hdphoto6.wdp"/><Relationship Id="rId4" Type="http://schemas.openxmlformats.org/officeDocument/2006/relationships/image" Target="../media/image49.jpe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5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microsoft.com/office/2007/relationships/hdphoto" Target="../media/hdphoto4.wdp"/><Relationship Id="rId7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microsoft.com/office/2007/relationships/hdphoto" Target="../media/hdphoto7.wdp"/><Relationship Id="rId4" Type="http://schemas.openxmlformats.org/officeDocument/2006/relationships/image" Target="../media/image66.jpe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emf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3.wdp"/><Relationship Id="rId7" Type="http://schemas.openxmlformats.org/officeDocument/2006/relationships/image" Target="../media/image10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2.emf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6858000"/>
          </a:xfr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 err="1">
                <a:latin typeface="Monotype Corsiva" pitchFamily="66" charset="0"/>
              </a:rPr>
              <a:t>Profil</a:t>
            </a:r>
            <a:r>
              <a:rPr lang="en-US" sz="8800" b="1" dirty="0">
                <a:latin typeface="Monotype Corsiva" pitchFamily="66" charset="0"/>
              </a:rPr>
              <a:t>  </a:t>
            </a:r>
            <a:r>
              <a:rPr lang="en-US" sz="9600" b="1" dirty="0">
                <a:latin typeface="Monotype Corsiva" pitchFamily="66" charset="0"/>
              </a:rPr>
              <a:t> </a:t>
            </a:r>
          </a:p>
          <a:p>
            <a:r>
              <a:rPr lang="en-US" sz="6000" b="1" dirty="0">
                <a:latin typeface="Monotype Corsiva" pitchFamily="66" charset="0"/>
              </a:rPr>
              <a:t>Perusahaan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MAULANA AZHARI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Penyelenggara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Ibadah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Haji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Umroh</a:t>
            </a:r>
            <a:endPara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pic>
        <p:nvPicPr>
          <p:cNvPr id="25" name="Picture 24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457200" y="304800"/>
            <a:ext cx="11564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50349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971800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497058" y="1752600"/>
            <a:ext cx="2209800" cy="6477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Aharoni" pitchFamily="2" charset="-79"/>
                <a:cs typeface="Aharoni" pitchFamily="2" charset="-79"/>
              </a:rPr>
              <a:t> LEGALITAS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381000" y="384464"/>
            <a:ext cx="8153400" cy="11430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MAULANA AZHARI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Penyelenggara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Ibadah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Haji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Umroh</a:t>
            </a:r>
            <a:endPara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634278" y="384464"/>
            <a:ext cx="1156421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02" y="2792437"/>
            <a:ext cx="2286000" cy="2971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92437"/>
            <a:ext cx="2209800" cy="29718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8228"/>
            <a:ext cx="2209800" cy="12965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278337"/>
            <a:ext cx="2209800" cy="13750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420566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43000"/>
            <a:ext cx="2362200" cy="3962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85800"/>
            <a:ext cx="2667000" cy="3962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2677297" cy="3962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9740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95299"/>
            <a:ext cx="4267201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85800"/>
            <a:ext cx="2613074" cy="33527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06028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457200" y="647707"/>
            <a:ext cx="5943600" cy="5333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Aharoni" pitchFamily="2" charset="-79"/>
                <a:cs typeface="Aharoni" pitchFamily="2" charset="-79"/>
              </a:rPr>
              <a:t>DOKUMENTASI PERJALANAN UMROH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47800"/>
            <a:ext cx="4038600" cy="2362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962400"/>
            <a:ext cx="4724400" cy="2667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1683761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81050"/>
            <a:ext cx="3733800" cy="23431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775188"/>
            <a:ext cx="4114800" cy="23490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2" y="3429000"/>
            <a:ext cx="3732628" cy="2514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409071"/>
            <a:ext cx="4152900" cy="253452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837615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4152900" cy="2667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505200"/>
            <a:ext cx="4000500" cy="2590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533400"/>
            <a:ext cx="3733800" cy="26670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511626"/>
            <a:ext cx="3810000" cy="258437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83761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3554506"/>
            <a:ext cx="4038600" cy="25908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4191000" cy="263842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61316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4419600" cy="2895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581400"/>
            <a:ext cx="4343400" cy="2895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683761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5295900" cy="2743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473824"/>
            <a:ext cx="4953000" cy="2667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88318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32" y="2895600"/>
            <a:ext cx="3930267" cy="2895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4038600" cy="24972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45978"/>
            <a:ext cx="3972957" cy="24036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2895600"/>
            <a:ext cx="3999580" cy="28955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042495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 txBox="1">
            <a:spLocks/>
          </p:cNvSpPr>
          <p:nvPr/>
        </p:nvSpPr>
        <p:spPr>
          <a:xfrm>
            <a:off x="685800" y="2130425"/>
            <a:ext cx="7772400" cy="61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b="1" dirty="0">
                <a:latin typeface="Monotype Corsiva" pitchFamily="66" charset="0"/>
              </a:rPr>
              <a:t> </a:t>
            </a:r>
            <a:r>
              <a:rPr lang="en-US" sz="9600" b="1" dirty="0">
                <a:latin typeface="Monotype Corsiva" pitchFamily="66" charset="0"/>
              </a:rPr>
              <a:t> </a:t>
            </a: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MAULANA AZHARI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Penyelenggara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Ibadah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Haji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Umroh</a:t>
            </a:r>
            <a:endPara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pic>
        <p:nvPicPr>
          <p:cNvPr id="25" name="Picture 24"/>
          <p:cNvPicPr/>
          <p:nvPr/>
        </p:nvPicPr>
        <p:blipFill>
          <a:blip r:embed="rId2" cstate="print"/>
          <a:srcRect l="4304" t="3472" r="6026" b="20833"/>
          <a:stretch>
            <a:fillRect/>
          </a:stretch>
        </p:blipFill>
        <p:spPr bwMode="auto">
          <a:xfrm>
            <a:off x="457200" y="304800"/>
            <a:ext cx="11564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6858000"/>
          </a:xfr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838200" y="3810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</a:t>
            </a: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 cstate="print"/>
          <a:srcRect l="4304" t="3472" r="6026" b="20833"/>
          <a:stretch>
            <a:fillRect/>
          </a:stretch>
        </p:blipFill>
        <p:spPr bwMode="auto">
          <a:xfrm>
            <a:off x="2667000" y="914400"/>
            <a:ext cx="346039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143000" y="2971800"/>
            <a:ext cx="6858000" cy="1390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MAULANA AZHARI</a:t>
            </a:r>
            <a:br>
              <a:rPr lang="en-US" sz="24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</a:br>
            <a:r>
              <a:rPr lang="en-US" sz="24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Alamat</a:t>
            </a:r>
            <a:r>
              <a:rPr lang="en-US" sz="24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: </a:t>
            </a:r>
            <a:r>
              <a:rPr lang="en-US" sz="24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Jln.R.A.Kartini</a:t>
            </a:r>
            <a:r>
              <a:rPr lang="en-US" sz="24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Gang </a:t>
            </a:r>
            <a:r>
              <a:rPr lang="en-US" sz="24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Kenari</a:t>
            </a:r>
            <a:r>
              <a:rPr lang="en-US" sz="24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2 No.31  Rt.06 Rw.01 </a:t>
            </a:r>
            <a:r>
              <a:rPr lang="en-US" sz="24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Kel.Margahayu</a:t>
            </a:r>
            <a:r>
              <a:rPr lang="en-US" sz="24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– </a:t>
            </a:r>
            <a:r>
              <a:rPr lang="en-US" sz="24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Kec.Bekasi</a:t>
            </a:r>
            <a:r>
              <a:rPr lang="en-US" sz="24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Timur</a:t>
            </a:r>
            <a:r>
              <a:rPr lang="en-US" sz="24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-</a:t>
            </a:r>
            <a:r>
              <a:rPr lang="en-US" sz="24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JawaBarat</a:t>
            </a:r>
            <a:r>
              <a:rPr lang="en-US" sz="24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4326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1000"/>
            <a:ext cx="5715000" cy="2895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57600"/>
            <a:ext cx="6248400" cy="2895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342605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4" name="Picture 3" descr="J:\Removable Disk\foto jamaah\IMG_20180427_011123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381000"/>
            <a:ext cx="4000500" cy="2657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 descr="J:\Removable Disk\foto jamaah\IMG-20171211-WA0042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6" y="3657600"/>
            <a:ext cx="4486275" cy="2619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J:\Removable Disk\foto jamaah\IMG20170511100307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609600"/>
            <a:ext cx="3086100" cy="4038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19899883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6" y="3429000"/>
            <a:ext cx="3505200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D:\Pictures\Foto HJ. 2010\2711201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26" y="304800"/>
            <a:ext cx="3467100" cy="28081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050" name="Picture 2" descr="C:\Users\LILIS DAHLIA\Pictures\HAJI 2018\WhatsApp Images\IMG-20180730-WA006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429000"/>
            <a:ext cx="5040686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J:\Removable Disk\foto jamaah\IMG_20180427_011322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03947"/>
            <a:ext cx="5040686" cy="30099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0341002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8600"/>
            <a:ext cx="4038600" cy="2324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2333946" cy="2590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8600"/>
            <a:ext cx="4152900" cy="23241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14400"/>
            <a:ext cx="2209800" cy="2514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542965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3" name="Picture 4" descr="C:\Users\LILIS DAHLIA\Pictures\New folder (3)\IMG-20160818-WA008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57200"/>
            <a:ext cx="4191000" cy="2190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98" name="Picture 2" descr="D:\New folder\IMG-20160820-WA002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2895600"/>
            <a:ext cx="4038600" cy="251460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J:\Removable Disk\foto jamaah\IMG_20180426_115518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895600"/>
            <a:ext cx="2695575" cy="3429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6079563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81000"/>
            <a:ext cx="5943600" cy="304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581400"/>
            <a:ext cx="5911467" cy="2971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771426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191000" cy="2514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276600"/>
            <a:ext cx="6400800" cy="304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5695862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65" y="457200"/>
            <a:ext cx="5105400" cy="2743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66165"/>
            <a:ext cx="3276600" cy="27342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657600"/>
            <a:ext cx="6019800" cy="2743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829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67800" cy="685800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67100"/>
            <a:ext cx="4572000" cy="25527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239000" cy="2743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98476"/>
            <a:ext cx="3642452" cy="25213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475167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"/>
            <a:ext cx="4953000" cy="27432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429000"/>
            <a:ext cx="5638799" cy="2819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974464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3886200" y="304800"/>
            <a:ext cx="2057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719001631"/>
              </p:ext>
            </p:extLst>
          </p:nvPr>
        </p:nvGraphicFramePr>
        <p:xfrm>
          <a:off x="914400" y="1524000"/>
          <a:ext cx="73152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43017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4"/>
          <p:cNvSpPr txBox="1">
            <a:spLocks/>
          </p:cNvSpPr>
          <p:nvPr/>
        </p:nvSpPr>
        <p:spPr>
          <a:xfrm>
            <a:off x="762000" y="1219200"/>
            <a:ext cx="7772400" cy="35814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i="1" dirty="0">
              <a:latin typeface="Aharoni" pitchFamily="2" charset="-79"/>
              <a:cs typeface="Aharoni" pitchFamily="2" charset="-79"/>
            </a:endParaRPr>
          </a:p>
          <a:p>
            <a:endParaRPr lang="en-US" sz="2800" i="1" dirty="0">
              <a:latin typeface="Aharoni" pitchFamily="2" charset="-79"/>
              <a:cs typeface="Aharoni" pitchFamily="2" charset="-79"/>
            </a:endParaRPr>
          </a:p>
          <a:p>
            <a:pPr>
              <a:lnSpc>
                <a:spcPct val="150000"/>
              </a:lnSpc>
            </a:pPr>
            <a:r>
              <a:rPr lang="en-US" sz="3300" i="1" dirty="0">
                <a:latin typeface="Aharoni" pitchFamily="2" charset="-79"/>
                <a:cs typeface="Aharoni" pitchFamily="2" charset="-79"/>
              </a:rPr>
              <a:t>SEKIAN DARI  KAMI</a:t>
            </a:r>
          </a:p>
          <a:p>
            <a:pPr>
              <a:lnSpc>
                <a:spcPct val="150000"/>
              </a:lnSpc>
            </a:pPr>
            <a:r>
              <a:rPr lang="en-US" sz="3300" i="1" dirty="0">
                <a:latin typeface="Aharoni" pitchFamily="2" charset="-79"/>
                <a:cs typeface="Aharoni" pitchFamily="2" charset="-79"/>
              </a:rPr>
              <a:t>TERIMAKASIH ATAS PERHATIANNYA</a:t>
            </a:r>
          </a:p>
          <a:p>
            <a:pPr>
              <a:lnSpc>
                <a:spcPct val="150000"/>
              </a:lnSpc>
            </a:pPr>
            <a:r>
              <a:rPr lang="en-US" sz="3300" i="1" dirty="0">
                <a:latin typeface="Aharoni" pitchFamily="2" charset="-79"/>
                <a:cs typeface="Aharoni" pitchFamily="2" charset="-79"/>
              </a:rPr>
              <a:t>WASSALAMUALAIKUM </a:t>
            </a:r>
            <a:r>
              <a:rPr lang="en-US" sz="3300" i="1" dirty="0" err="1">
                <a:latin typeface="Aharoni" pitchFamily="2" charset="-79"/>
                <a:cs typeface="Aharoni" pitchFamily="2" charset="-79"/>
              </a:rPr>
              <a:t>Wr.Wb</a:t>
            </a:r>
            <a:endParaRPr lang="en-US" sz="3300" i="1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9450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0200" cy="6858000"/>
          </a:xfr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MAULANA AZHARI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Penyelenggara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Ibadah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Haji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Umroh</a:t>
            </a:r>
            <a:endPara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457200" y="304800"/>
            <a:ext cx="11564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6418" y="1762920"/>
            <a:ext cx="2916382" cy="36750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Struktur</a:t>
            </a:r>
            <a:r>
              <a:rPr lang="en-US" sz="3200" dirty="0"/>
              <a:t> </a:t>
            </a:r>
            <a:r>
              <a:rPr lang="en-US" sz="3200" dirty="0" err="1"/>
              <a:t>Organisasi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685800" y="2286000"/>
            <a:ext cx="7162800" cy="25146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Komisaris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		                 : 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H.Suparman</a:t>
            </a:r>
            <a:endParaRPr lang="en-US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Dewan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Penasehat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	                 : 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H.Didi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Jaya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Mulyadi</a:t>
            </a:r>
            <a:endParaRPr lang="en-US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				   : 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Hj.Titi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faridah,Sag</a:t>
            </a:r>
            <a:endParaRPr lang="en-US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Direktur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Utama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			   : 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Hj.Dedeh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Kurniasih,S.Sos.i</a:t>
            </a:r>
            <a:endParaRPr lang="en-US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Seketaris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Direksi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			   : 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Hj.Lilis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Dahlia,SE</a:t>
            </a:r>
            <a:endParaRPr lang="en-US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Manager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Keuangan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		   : 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Syifa</a:t>
            </a:r>
            <a:r>
              <a: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Iswaqi,SH</a:t>
            </a:r>
            <a:endParaRPr lang="en-US" dirty="0">
              <a:solidFill>
                <a:schemeClr val="tx1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96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-228600"/>
            <a:ext cx="9220200" cy="7668491"/>
          </a:xfr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457200" y="228600"/>
            <a:ext cx="80010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MAULANA AZHARI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Penyelenggara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Ibadah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Haji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Umroh</a:t>
            </a:r>
            <a:endPara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457200" y="304800"/>
            <a:ext cx="11564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57200" y="1676400"/>
            <a:ext cx="2286000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Sambutan</a:t>
            </a:r>
            <a:r>
              <a:rPr lang="en-US" sz="1400" dirty="0"/>
              <a:t> </a:t>
            </a:r>
            <a:r>
              <a:rPr lang="en-US" sz="1400" dirty="0" err="1"/>
              <a:t>Direktur</a:t>
            </a:r>
            <a:r>
              <a:rPr lang="en-US" sz="1400" dirty="0"/>
              <a:t> </a:t>
            </a:r>
            <a:r>
              <a:rPr lang="en-US" sz="1400" dirty="0" err="1"/>
              <a:t>Utama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2971800" y="1676400"/>
            <a:ext cx="5867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haroni" pitchFamily="2" charset="-79"/>
                <a:cs typeface="Aharoni" pitchFamily="2" charset="-79"/>
              </a:rPr>
              <a:t>Assalamualaikum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Wr.Wb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  <a:p>
            <a:r>
              <a:rPr lang="en-US" sz="1600" dirty="0" err="1">
                <a:latin typeface="Aharoni" pitchFamily="2" charset="-79"/>
                <a:cs typeface="Aharoni" pitchFamily="2" charset="-79"/>
              </a:rPr>
              <a:t>Bissmillahirrohmanirrohim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  <a:p>
            <a:r>
              <a:rPr lang="en-US" sz="1600" dirty="0" err="1">
                <a:latin typeface="Aharoni" pitchFamily="2" charset="-79"/>
                <a:cs typeface="Aharoni" pitchFamily="2" charset="-79"/>
              </a:rPr>
              <a:t>Adalah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suatu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Anugrah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yang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luar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biasa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besarnya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disaat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Bapak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/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Ibu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Saudara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/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Saudari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Dhuyuf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Rahman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( Para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tamu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Alloh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SWT )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Mempercayakan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perjalanan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wisata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spiritualnya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(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Ibadah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Umroh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)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Kepada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PT.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Maulana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Azhari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. </a:t>
            </a:r>
          </a:p>
          <a:p>
            <a:r>
              <a:rPr lang="en-US" sz="1600" dirty="0" err="1">
                <a:latin typeface="Aharoni" pitchFamily="2" charset="-79"/>
                <a:cs typeface="Aharoni" pitchFamily="2" charset="-79"/>
              </a:rPr>
              <a:t>Oleh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karena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itu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,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dengan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berbekal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pengalaman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kualitas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pelayanan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serta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komitmen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meneladani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manasik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Umroh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Rosullullah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 SAW di PT.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Maulana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Azhari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. Kami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akan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berusaha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untuk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berbuat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 yang 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terbaik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 agar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para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Dhuyufu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Rahman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dapat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melaksanakan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Ibadah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Umroh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yang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khusyu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bermakna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.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Sehingga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semoga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Ibadah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Umroh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Bapak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/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Ibu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/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Saudara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/I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Menjadi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Maqbul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segala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Doa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apapun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yang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dipanjatkan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dikabulkan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Olehnya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, Amin. </a:t>
            </a:r>
          </a:p>
          <a:p>
            <a:r>
              <a:rPr lang="en-US" sz="1600" dirty="0" err="1">
                <a:latin typeface="Aharoni" pitchFamily="2" charset="-79"/>
                <a:cs typeface="Aharoni" pitchFamily="2" charset="-79"/>
              </a:rPr>
              <a:t>Wassalam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.</a:t>
            </a:r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729888" y="5769865"/>
            <a:ext cx="3048001" cy="609600"/>
          </a:xfrm>
          <a:prstGeom prst="rect">
            <a:avLst/>
          </a:prstGeom>
          <a:solidFill>
            <a:srgbClr val="92D050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err="1">
                <a:latin typeface="Aharoni" pitchFamily="2" charset="-79"/>
                <a:cs typeface="Aharoni" pitchFamily="2" charset="-79"/>
              </a:rPr>
              <a:t>Hj.Dedeh</a:t>
            </a:r>
            <a:r>
              <a:rPr lang="en-US" sz="16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1600" dirty="0" err="1">
                <a:latin typeface="Aharoni" pitchFamily="2" charset="-79"/>
                <a:cs typeface="Aharoni" pitchFamily="2" charset="-79"/>
              </a:rPr>
              <a:t>Kurniasih,S.Sos.i</a:t>
            </a:r>
            <a:endParaRPr lang="en-US" sz="1600" dirty="0"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10" y="2209800"/>
            <a:ext cx="1307379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350973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64" y="-228600"/>
            <a:ext cx="9220200" cy="7668491"/>
          </a:xfrm>
        </p:spPr>
      </p:pic>
      <p:pic>
        <p:nvPicPr>
          <p:cNvPr id="7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762000" y="384464"/>
            <a:ext cx="11564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533400" y="381000"/>
            <a:ext cx="8153400" cy="11430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MAULANA AZHARI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Penyelenggara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Ibadah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Haji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Umroh</a:t>
            </a:r>
            <a:endPara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90600" y="1905000"/>
            <a:ext cx="2438400" cy="4572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haroni" pitchFamily="2" charset="-79"/>
                <a:cs typeface="Aharoni" pitchFamily="2" charset="-79"/>
              </a:rPr>
              <a:t>Visi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Misi</a:t>
            </a:r>
            <a:endParaRPr lang="en-US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990600" y="2667001"/>
            <a:ext cx="6934200" cy="6096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 err="1">
                <a:latin typeface="Aharoni" pitchFamily="2" charset="-79"/>
                <a:cs typeface="Aharoni" pitchFamily="2" charset="-79"/>
              </a:rPr>
              <a:t>Mengutamakan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Pelayanan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dan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Kenyamanan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ibadah</a:t>
            </a:r>
            <a:endParaRPr lang="en-US" sz="2000" dirty="0">
              <a:latin typeface="Aharoni" pitchFamily="2" charset="-79"/>
              <a:cs typeface="Aharoni" pitchFamily="2" charset="-79"/>
            </a:endParaRPr>
          </a:p>
          <a:p>
            <a:pPr marL="457200" indent="-457200" algn="l">
              <a:buFont typeface="Wingdings" pitchFamily="2" charset="2"/>
              <a:buChar char="§"/>
            </a:pPr>
            <a:endParaRPr lang="en-US" sz="2000" dirty="0"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12" name="Title 4"/>
          <p:cNvSpPr txBox="1">
            <a:spLocks/>
          </p:cNvSpPr>
          <p:nvPr/>
        </p:nvSpPr>
        <p:spPr>
          <a:xfrm>
            <a:off x="1028700" y="3657600"/>
            <a:ext cx="6819900" cy="84137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Wingdings" pitchFamily="2" charset="2"/>
              <a:buChar char="q"/>
            </a:pPr>
            <a:r>
              <a:rPr lang="en-US" sz="2000" dirty="0" err="1">
                <a:latin typeface="Aharoni" pitchFamily="2" charset="-79"/>
                <a:cs typeface="Aharoni" pitchFamily="2" charset="-79"/>
              </a:rPr>
              <a:t>Memberikan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pelayanan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yang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terbaik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dengan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komitmen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meneladani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manasik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umroh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000" dirty="0" err="1">
                <a:latin typeface="Aharoni" pitchFamily="2" charset="-79"/>
                <a:cs typeface="Aharoni" pitchFamily="2" charset="-79"/>
              </a:rPr>
              <a:t>Rosululloh</a:t>
            </a:r>
            <a:r>
              <a:rPr lang="en-US" sz="2000" dirty="0">
                <a:latin typeface="Aharoni" pitchFamily="2" charset="-79"/>
                <a:cs typeface="Aharoni" pitchFamily="2" charset="-79"/>
              </a:rPr>
              <a:t> SAW</a:t>
            </a:r>
          </a:p>
        </p:txBody>
      </p:sp>
    </p:spTree>
    <p:extLst>
      <p:ext uri="{BB962C8B-B14F-4D97-AF65-F5344CB8AC3E}">
        <p14:creationId xmlns:p14="http://schemas.microsoft.com/office/powerpoint/2010/main" val="295844183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20200" cy="6858000"/>
          </a:xfrm>
          <a:prstGeom prst="rect">
            <a:avLst/>
          </a:prstGeom>
        </p:spPr>
      </p:pic>
      <p:sp>
        <p:nvSpPr>
          <p:cNvPr id="3" name="Subtitle 2"/>
          <p:cNvSpPr txBox="1">
            <a:spLocks/>
          </p:cNvSpPr>
          <p:nvPr/>
        </p:nvSpPr>
        <p:spPr>
          <a:xfrm>
            <a:off x="533400" y="381000"/>
            <a:ext cx="8153400" cy="11430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MAULANA AZHARI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Penyelenggara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Ibadah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Haji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Umroh</a:t>
            </a:r>
            <a:endPara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762000" y="384464"/>
            <a:ext cx="11564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62000" y="1693718"/>
            <a:ext cx="2895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&amp; </a:t>
            </a:r>
            <a:r>
              <a:rPr lang="en-US" dirty="0" err="1"/>
              <a:t>staf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64773"/>
            <a:ext cx="4343400" cy="33528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82782" y="5657671"/>
            <a:ext cx="617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haroni" pitchFamily="2" charset="-79"/>
                <a:cs typeface="Aharoni" pitchFamily="2" charset="-79"/>
              </a:rPr>
              <a:t>Kami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akan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berusaha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untuk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berbuat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 yang 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terbaik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 agar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para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Dhuyufu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Rahman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dapat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melaksanakan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Ibadah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Umroh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yang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khusyu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latin typeface="Aharoni" pitchFamily="2" charset="-79"/>
                <a:cs typeface="Aharoni" pitchFamily="2" charset="-79"/>
              </a:rPr>
              <a:t>bermakna</a:t>
            </a:r>
            <a:r>
              <a:rPr lang="en-US" dirty="0">
                <a:latin typeface="Aharoni" pitchFamily="2" charset="-79"/>
                <a:cs typeface="Aharoni" pitchFamily="2" charset="-79"/>
              </a:rPr>
              <a:t>. 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64773"/>
            <a:ext cx="3429000" cy="33528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3167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24246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634278" y="384464"/>
            <a:ext cx="1156421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381000" y="384464"/>
            <a:ext cx="8153400" cy="11430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MAULANA AZHARI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             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Penyelenggara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Ibadah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Haji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Umroh</a:t>
            </a:r>
            <a:endPara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sp>
        <p:nvSpPr>
          <p:cNvPr id="11" name="Title 4"/>
          <p:cNvSpPr txBox="1">
            <a:spLocks/>
          </p:cNvSpPr>
          <p:nvPr/>
        </p:nvSpPr>
        <p:spPr>
          <a:xfrm>
            <a:off x="546099" y="1752600"/>
            <a:ext cx="2348779" cy="46037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Kantor </a:t>
            </a:r>
            <a:r>
              <a:rPr lang="en-US" sz="2000" dirty="0" err="1">
                <a:solidFill>
                  <a:schemeClr val="bg1"/>
                </a:solidFill>
                <a:latin typeface="Aharoni" pitchFamily="2" charset="-79"/>
                <a:cs typeface="Aharoni" pitchFamily="2" charset="-79"/>
              </a:rPr>
              <a:t>Seketariat</a:t>
            </a:r>
            <a:endParaRPr lang="en-US" sz="2000" dirty="0">
              <a:solidFill>
                <a:schemeClr val="bg1"/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12" name="Picture 11" descr="F:\POTO KANTOR\FOTO KANTOR\CIMG3260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95" y="2406465"/>
            <a:ext cx="2489200" cy="19962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2" y="2406464"/>
            <a:ext cx="2886075" cy="19962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5" name="Picture 3" descr="D:\HAJI MAZ\MAULANA AZHARI\fasilitas.jpg 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01623"/>
            <a:ext cx="2513878" cy="20010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572000"/>
            <a:ext cx="2453395" cy="20010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2" y="4630945"/>
            <a:ext cx="2776538" cy="20096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600460"/>
            <a:ext cx="2512860" cy="19726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5797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250"/>
                    </a14:imgEffect>
                    <a14:imgEffect>
                      <a14:saturation sat="1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1905000" y="384464"/>
            <a:ext cx="6629400" cy="834736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6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MAULANA AZHARI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50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Penyelenggara</a:t>
            </a:r>
            <a:r>
              <a:rPr lang="en-US" sz="5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50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Ibadah</a:t>
            </a:r>
            <a:r>
              <a:rPr lang="en-US" sz="5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Haji </a:t>
            </a:r>
            <a:r>
              <a:rPr lang="en-US" sz="50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dan</a:t>
            </a:r>
            <a:r>
              <a:rPr lang="en-US" sz="5000" dirty="0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 </a:t>
            </a:r>
            <a:r>
              <a:rPr lang="en-US" sz="5000" dirty="0" err="1">
                <a:solidFill>
                  <a:srgbClr val="FF0000"/>
                </a:solidFill>
                <a:latin typeface="Aharoni" pitchFamily="2" charset="-79"/>
                <a:cs typeface="Aharoni" pitchFamily="2" charset="-79"/>
              </a:rPr>
              <a:t>Umroh</a:t>
            </a:r>
            <a:endParaRPr lang="en-US" dirty="0">
              <a:solidFill>
                <a:srgbClr val="FF0000"/>
              </a:solidFill>
              <a:latin typeface="Aharoni" pitchFamily="2" charset="-79"/>
              <a:cs typeface="Aharoni" pitchFamily="2" charset="-79"/>
            </a:endParaRP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634279" y="378372"/>
            <a:ext cx="970002" cy="840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4"/>
          <p:cNvSpPr txBox="1">
            <a:spLocks/>
          </p:cNvSpPr>
          <p:nvPr/>
        </p:nvSpPr>
        <p:spPr>
          <a:xfrm>
            <a:off x="381000" y="1447800"/>
            <a:ext cx="8001000" cy="33528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br>
              <a:rPr lang="en-US" sz="2400" dirty="0">
                <a:latin typeface="Aharoni" pitchFamily="2" charset="-79"/>
                <a:cs typeface="Aharoni" pitchFamily="2" charset="-79"/>
              </a:rPr>
            </a:br>
            <a:r>
              <a:rPr lang="en-US" sz="2400" dirty="0">
                <a:latin typeface="Aharoni" pitchFamily="2" charset="-79"/>
                <a:cs typeface="Aharoni" pitchFamily="2" charset="-79"/>
              </a:rPr>
              <a:t>                       </a:t>
            </a:r>
          </a:p>
          <a:p>
            <a:pPr algn="l"/>
            <a:r>
              <a:rPr lang="en-US" sz="2000" dirty="0">
                <a:latin typeface="Aharoni" pitchFamily="2" charset="-79"/>
                <a:cs typeface="Aharoni" pitchFamily="2" charset="-79"/>
              </a:rPr>
              <a:t>                                </a:t>
            </a:r>
            <a:r>
              <a:rPr lang="en-US" sz="2400" dirty="0" err="1">
                <a:latin typeface="Aharoni" pitchFamily="2" charset="-79"/>
                <a:cs typeface="Aharoni" pitchFamily="2" charset="-79"/>
              </a:rPr>
              <a:t>pusat</a:t>
            </a:r>
            <a:r>
              <a:rPr lang="en-US" sz="24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dirty="0" err="1">
                <a:latin typeface="Aharoni" pitchFamily="2" charset="-79"/>
                <a:cs typeface="Aharoni" pitchFamily="2" charset="-79"/>
              </a:rPr>
              <a:t>informasi</a:t>
            </a:r>
            <a:r>
              <a:rPr lang="en-US" sz="2400" dirty="0">
                <a:latin typeface="Aharoni" pitchFamily="2" charset="-79"/>
                <a:cs typeface="Aharoni" pitchFamily="2" charset="-79"/>
              </a:rPr>
              <a:t> </a:t>
            </a:r>
            <a:r>
              <a:rPr lang="en-US" sz="2400" dirty="0" err="1">
                <a:latin typeface="Aharoni" pitchFamily="2" charset="-79"/>
                <a:cs typeface="Aharoni" pitchFamily="2" charset="-79"/>
              </a:rPr>
              <a:t>dari</a:t>
            </a:r>
            <a:br>
              <a:rPr lang="en-US" sz="2000" dirty="0">
                <a:latin typeface="Aharoni" pitchFamily="2" charset="-79"/>
                <a:cs typeface="Aharoni" pitchFamily="2" charset="-79"/>
              </a:rPr>
            </a:br>
            <a:r>
              <a:rPr lang="en-US" sz="2000" dirty="0">
                <a:latin typeface="Aharoni" pitchFamily="2" charset="-79"/>
                <a:cs typeface="Aharoni" pitchFamily="2" charset="-79"/>
              </a:rPr>
              <a:t>	                   </a:t>
            </a:r>
          </a:p>
          <a:p>
            <a:pPr algn="l"/>
            <a:r>
              <a:rPr lang="en-US" sz="2000" dirty="0">
                <a:latin typeface="Aharoni" pitchFamily="2" charset="-79"/>
                <a:cs typeface="Aharoni" pitchFamily="2" charset="-79"/>
              </a:rPr>
              <a:t>                                            </a:t>
            </a:r>
          </a:p>
        </p:txBody>
      </p:sp>
      <p:pic>
        <p:nvPicPr>
          <p:cNvPr id="7" name="Picture 6" descr="http://www.royaljavatour.co.id/images/dd_webname_11/images/logo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18" y="4191000"/>
            <a:ext cx="2190982" cy="8671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" name="Rounded Rectangle 1"/>
          <p:cNvSpPr/>
          <p:nvPr/>
        </p:nvSpPr>
        <p:spPr>
          <a:xfrm>
            <a:off x="1395462" y="1650171"/>
            <a:ext cx="4679590" cy="441456"/>
          </a:xfrm>
          <a:prstGeom prst="round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MAULANA AZHARI TOURS &amp; TRAVEL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819400" y="4357862"/>
            <a:ext cx="4442005" cy="533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itchFamily="2" charset="-79"/>
                <a:cs typeface="Aharoni" pitchFamily="2" charset="-79"/>
              </a:rPr>
              <a:t>ROYAL  JAVA TOURS &amp; TRAVEL</a:t>
            </a:r>
          </a:p>
        </p:txBody>
      </p:sp>
      <p:pic>
        <p:nvPicPr>
          <p:cNvPr id="10" name="Picture 9"/>
          <p:cNvPicPr/>
          <p:nvPr/>
        </p:nvPicPr>
        <p:blipFill>
          <a:blip r:embed="rId4" cstate="print"/>
          <a:srcRect l="4304" t="3472" r="6026" b="20833"/>
          <a:stretch>
            <a:fillRect/>
          </a:stretch>
        </p:blipFill>
        <p:spPr bwMode="auto">
          <a:xfrm>
            <a:off x="6553200" y="1500352"/>
            <a:ext cx="970002" cy="840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656"/>
          <a:stretch/>
        </p:blipFill>
        <p:spPr bwMode="auto">
          <a:xfrm>
            <a:off x="489156" y="2793124"/>
            <a:ext cx="261597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3505200" y="2895600"/>
            <a:ext cx="4571999" cy="43092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itchFamily="2" charset="-79"/>
                <a:cs typeface="Aharoni" pitchFamily="2" charset="-79"/>
              </a:rPr>
              <a:t>KALAM IMRAN FAROK TOURS &amp; TRAVEL</a:t>
            </a:r>
          </a:p>
        </p:txBody>
      </p:sp>
    </p:spTree>
    <p:extLst>
      <p:ext uri="{BB962C8B-B14F-4D97-AF65-F5344CB8AC3E}">
        <p14:creationId xmlns:p14="http://schemas.microsoft.com/office/powerpoint/2010/main" val="17765797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422</Words>
  <Application>Microsoft Office PowerPoint</Application>
  <PresentationFormat>On-screen Show (4:3)</PresentationFormat>
  <Paragraphs>66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Aharoni</vt:lpstr>
      <vt:lpstr>Arial</vt:lpstr>
      <vt:lpstr>Calibri</vt:lpstr>
      <vt:lpstr>Monotype Corsiva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LILIS DAHLIA</dc:creator>
  <cp:lastModifiedBy>user</cp:lastModifiedBy>
  <cp:revision>92</cp:revision>
  <dcterms:created xsi:type="dcterms:W3CDTF">2018-02-07T13:05:14Z</dcterms:created>
  <dcterms:modified xsi:type="dcterms:W3CDTF">2019-11-13T15:26:52Z</dcterms:modified>
</cp:coreProperties>
</file>